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sldIdLst>
    <p:sldId id="257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8F1DED4-4CF2-4711-B219-2196F102FF1E}" type="datetimeFigureOut">
              <a:rPr lang="ar-IQ" smtClean="0"/>
              <a:pPr/>
              <a:t>06/04/1440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8EC8352-6E46-42E5-86A5-982B4129C98E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40924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06/04/1440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429256" y="304800"/>
            <a:ext cx="3316281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>
                <a:solidFill>
                  <a:srgbClr val="C00000"/>
                </a:solidFill>
              </a:rPr>
              <a:t>وزارة التعليم العالي والبحث العلمي</a:t>
            </a:r>
          </a:p>
          <a:p>
            <a:pPr algn="ctr">
              <a:spcBef>
                <a:spcPct val="50000"/>
              </a:spcBef>
            </a:pPr>
            <a:r>
              <a:rPr lang="ar-IQ" b="1" dirty="0" smtClean="0">
                <a:solidFill>
                  <a:srgbClr val="C00000"/>
                </a:solidFill>
              </a:rPr>
              <a:t>جامعة البصرة</a:t>
            </a:r>
          </a:p>
          <a:p>
            <a:pPr algn="ctr">
              <a:spcBef>
                <a:spcPct val="50000"/>
              </a:spcBef>
            </a:pPr>
            <a:r>
              <a:rPr lang="ar-IQ" b="1" dirty="0" smtClean="0">
                <a:solidFill>
                  <a:srgbClr val="C00000"/>
                </a:solidFill>
              </a:rPr>
              <a:t>كلية التربية البدنية وعلوم الرياضة</a:t>
            </a:r>
          </a:p>
          <a:p>
            <a:pPr algn="ctr">
              <a:spcBef>
                <a:spcPct val="50000"/>
              </a:spcBef>
            </a:pPr>
            <a:r>
              <a:rPr lang="ar-IQ" b="1" dirty="0" smtClean="0">
                <a:solidFill>
                  <a:srgbClr val="C00000"/>
                </a:solidFill>
              </a:rPr>
              <a:t>فرع العلوم النظرية</a:t>
            </a: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071538" y="2071678"/>
            <a:ext cx="73914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ar-IQ" sz="2800" dirty="0" smtClean="0"/>
              <a:t>تشكيلات الهجوم بالكرة الطائرة</a:t>
            </a:r>
          </a:p>
          <a:p>
            <a:pPr lvl="0" algn="ctr">
              <a:spcBef>
                <a:spcPct val="50000"/>
              </a:spcBef>
            </a:pPr>
            <a:r>
              <a:rPr lang="ar-IQ" sz="2800" b="1" dirty="0" smtClean="0">
                <a:solidFill>
                  <a:srgbClr val="FF0000"/>
                </a:solidFill>
              </a:rPr>
              <a:t>إعداد      </a:t>
            </a:r>
            <a:r>
              <a:rPr lang="ar-IQ" sz="2800" b="1" dirty="0" err="1" smtClean="0">
                <a:solidFill>
                  <a:srgbClr val="FF0000"/>
                </a:solidFill>
              </a:rPr>
              <a:t>أ.م.محمد</a:t>
            </a:r>
            <a:r>
              <a:rPr lang="ar-IQ" sz="2800" b="1" smtClean="0">
                <a:solidFill>
                  <a:srgbClr val="FF0000"/>
                </a:solidFill>
              </a:rPr>
              <a:t> رحيم </a:t>
            </a:r>
            <a:r>
              <a:rPr lang="ar-IQ" sz="2800" b="1" dirty="0" smtClean="0">
                <a:solidFill>
                  <a:srgbClr val="FF0000"/>
                </a:solidFill>
              </a:rPr>
              <a:t>فعيل</a:t>
            </a:r>
            <a:endParaRPr lang="ar-IQ" sz="2800" b="1" dirty="0" smtClean="0">
              <a:solidFill>
                <a:srgbClr val="00B050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000100" y="5214950"/>
            <a:ext cx="664373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sz="3600" b="1" dirty="0" smtClean="0">
                <a:solidFill>
                  <a:srgbClr val="FF0000"/>
                </a:solidFill>
              </a:rPr>
              <a:t> </a:t>
            </a:r>
            <a:r>
              <a:rPr lang="ar-IQ" sz="2400" b="1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ar-IQ" sz="2400" b="1" dirty="0" smtClean="0">
                <a:solidFill>
                  <a:srgbClr val="FF0000"/>
                </a:solidFill>
              </a:rPr>
              <a:t>    </a:t>
            </a:r>
            <a:endParaRPr lang="en-GB" sz="1200" dirty="0" smtClean="0">
              <a:solidFill>
                <a:srgbClr val="FF00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ar-IQ" sz="2400" b="1" dirty="0" smtClean="0">
                <a:solidFill>
                  <a:srgbClr val="FF0000"/>
                </a:solidFill>
              </a:rPr>
              <a:t> </a:t>
            </a:r>
            <a:endParaRPr lang="en-GB" sz="2400" dirty="0" smtClean="0">
              <a:solidFill>
                <a:srgbClr val="00B050"/>
              </a:solidFill>
            </a:endParaRPr>
          </a:p>
          <a:p>
            <a:pPr algn="ctr">
              <a:spcBef>
                <a:spcPct val="50000"/>
              </a:spcBef>
            </a:pPr>
            <a:endParaRPr lang="ar-IQ" sz="2400" b="1" dirty="0" smtClean="0">
              <a:solidFill>
                <a:srgbClr val="FF0000"/>
              </a:solidFill>
            </a:endParaRPr>
          </a:p>
        </p:txBody>
      </p:sp>
      <p:pic>
        <p:nvPicPr>
          <p:cNvPr id="18" name="Picture 7" descr="vollyb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0"/>
            <a:ext cx="135732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7" descr="vollyb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357298"/>
            <a:ext cx="135732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Autofit/>
          </a:bodyPr>
          <a:lstStyle/>
          <a:p>
            <a:r>
              <a:rPr lang="ar-IQ" sz="2400" dirty="0" smtClean="0"/>
              <a:t>مثال 9: في تشكيل استقبال الارسال الخماسية ارسم تشكيل هجومي فعلي لاجراء عملية الهجوم بواسطة اللاعب في مركز 2 (هجوم عالي) والاعداد من مركز 3 وحركة تمويه للاعب في مركز 3 (هجوم مترخلفي) وحركة تمويه للاعب في مركز 4 (هجوم عالي) والمعد في مركز رقم 5</a:t>
            </a:r>
            <a:endParaRPr lang="ar-IQ" sz="2400" dirty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643050"/>
            <a:ext cx="782002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Autofit/>
          </a:bodyPr>
          <a:lstStyle/>
          <a:p>
            <a:r>
              <a:rPr lang="ar-IQ" sz="2400" dirty="0" smtClean="0"/>
              <a:t>مثال 10 : في تشكيل استقبال الارسال الخماسية ارسم تشكيل هجومي فعلي لاجراء عملية الهجوم بواسطة اللاعب في مركز </a:t>
            </a:r>
            <a:r>
              <a:rPr lang="ar-IQ" sz="2400" smtClean="0"/>
              <a:t>3 (هجوم مترخلفي) والاعداد </a:t>
            </a:r>
            <a:r>
              <a:rPr lang="ar-IQ" sz="2400" dirty="0" smtClean="0"/>
              <a:t>من مركز 3 وحركة تمويه للاعب في مركز 2 (هجوم عالي) وحركة تمويه للاعب في مركز 4 (هجوم عالي) والمعد في مركز رقم 5</a:t>
            </a:r>
            <a:endParaRPr lang="ar-IQ" sz="2400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785926"/>
            <a:ext cx="7858125" cy="4591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تشكيلات الهجوم بالكرة الطائرة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599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ar-IQ" dirty="0" smtClean="0"/>
              <a:t>هي الحركات الهجومية التي يقوم </a:t>
            </a:r>
            <a:r>
              <a:rPr lang="ar-IQ" dirty="0" err="1" smtClean="0"/>
              <a:t>بها</a:t>
            </a:r>
            <a:r>
              <a:rPr lang="ar-IQ" dirty="0" smtClean="0"/>
              <a:t> لاعبي الفريق وتتضمن حركات الخداع والتمويه وحركات الهجوم الفعلية .</a:t>
            </a:r>
          </a:p>
          <a:p>
            <a:pPr>
              <a:buNone/>
            </a:pPr>
            <a:r>
              <a:rPr lang="ar-IQ" dirty="0" smtClean="0"/>
              <a:t>مثال1: ارسم تشكيل هجوم فعلي في مركز رقم 4 (هجوم عالي) والمعد في مركز رقم 3 مع حركات تمويه للاعب في مركز 2(هجوم سريع)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4071942"/>
            <a:ext cx="442915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28605"/>
            <a:ext cx="8229600" cy="18573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ar-IQ" dirty="0" smtClean="0"/>
              <a:t>مثال 2 : في تشكيل استقبال الارسال الخماسية ارسم تشكيل هجومي فعلي في مركز 2(هجوم عالي) والاعداد من مركز 3 وحركة تمويه للاعب في مركز4 (هجوم عالي) وحركة تمويه للاعب (هجوم متر)3 والمعد في مركز رقم 1</a:t>
            </a:r>
            <a:endParaRPr lang="ar-IQ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7" y="2214554"/>
            <a:ext cx="7286676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Autofit/>
          </a:bodyPr>
          <a:lstStyle/>
          <a:p>
            <a:r>
              <a:rPr lang="ar-IQ" sz="2400" dirty="0" smtClean="0"/>
              <a:t>مثال 3 : في تشكيل استقبال الارسال الخماسية ارسم تشكيل هجومي فعلي في مركز 3 (هجوم سريع) للاعب المتواجد في مركز 3 والاعداد من مركز 3 وحركة تمويه للاعب في مركز (هجوم عالي)4 وحركة تمويه للاعب 2(هجوم عالي) والمعد في مركز رقم 1</a:t>
            </a:r>
            <a:endParaRPr lang="ar-IQ" sz="24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857399"/>
            <a:ext cx="77343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2400" dirty="0" smtClean="0"/>
              <a:t>مثال 4 : في تشكيل استقبال الارسال الخماسية ارسم تشكيل هجومي فعلي في مركز 3 للاعب المتواجد في مركز 3(هجوم متر ) والاعداد من مركز 3 وحركة تمويه للاعب في مركز 2 (هجوم عالي)وحركة تمويه للاعب 4(هجوم متر) والمعد في مركز رقم 6</a:t>
            </a:r>
            <a:endParaRPr lang="ar-IQ" sz="2400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500174"/>
            <a:ext cx="7277100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2400" dirty="0" smtClean="0"/>
              <a:t>مثال 5 : في تشكيل استقبال الارسال الخماسية ارسم تشكيل هجومي فعلي في مركز 3 للاعب المتواجد في مركز 4 والاعداد من مركز 3 وحركة تمويه للاعب في مركز 2 (هجوم عالي)وحركة تمويه للاعب 3(هجوم سريع) والمعد في مركز رقم 6</a:t>
            </a:r>
            <a:endParaRPr lang="ar-IQ" sz="2400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571612"/>
            <a:ext cx="71247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724025"/>
            <a:ext cx="7753350" cy="513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ar-IQ" sz="2400" dirty="0" smtClean="0"/>
              <a:t>مثال 6 :في تشكيل استقبال الارسال الخماسية ارسم تشكيل هجومي فعلي في مركز 2 للاعب المتواجد في مركز 2 والاعداد من مركز 3 وحركة تمويه للاعب في مركز 4 (هجوم سريع) وحركة تمويه للاعب 3(هجوم متر) والمعد في مركز رقم 6</a:t>
            </a:r>
            <a:endParaRPr lang="ar-IQ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Autofit/>
          </a:bodyPr>
          <a:lstStyle/>
          <a:p>
            <a:r>
              <a:rPr lang="ar-IQ" sz="2400" dirty="0" smtClean="0"/>
              <a:t>مثال 7 : في تشكيل استقبال الارسال الخماسية ارسم تشكيل هجومي فعلي لاجراء عملية الهجوم بواسطة اللاعب السوبر في مركز 1 والاعداد من مركز 3 وحركة تمويه للاعب في مركز 4 (هجوم سريع) وحركة تمويه للاعب في مركز 2 (هجوم عالي) وحركة تمويه للاعب 3(هجوم متر) والمعد في مركز رقم 6</a:t>
            </a:r>
            <a:endParaRPr lang="ar-IQ" sz="2400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571612"/>
            <a:ext cx="706755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500174"/>
            <a:ext cx="7829550" cy="50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Autofit/>
          </a:bodyPr>
          <a:lstStyle/>
          <a:p>
            <a:r>
              <a:rPr lang="ar-IQ" sz="2400" dirty="0" smtClean="0"/>
              <a:t>مثال 8 : في تشكيل استقبال الارسال الخماسية ارسم تشكيل هجومي فعلي لاجراء عملية الهجوم بواسطة اللاعب في مركز4 (هجوم عالي) والاعداد من مركز 3 وحركة تمويه للاعب في مركز 3 (هجوم مترخلفي) وحركة تمويه للاعب في مركز 2 (هجوم عالي) والمعد في مركز رقم 5</a:t>
            </a:r>
            <a:endParaRPr lang="ar-IQ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509</Words>
  <Application>Microsoft Office PowerPoint</Application>
  <PresentationFormat>عرض على الشاشة (3:4)‏</PresentationFormat>
  <Paragraphs>21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سمة Office</vt:lpstr>
      <vt:lpstr>عرض تقديمي في PowerPoint</vt:lpstr>
      <vt:lpstr>تشكيلات الهجوم بالكرة الطائرة</vt:lpstr>
      <vt:lpstr>عرض تقديمي في PowerPoint</vt:lpstr>
      <vt:lpstr>مثال 3 : في تشكيل استقبال الارسال الخماسية ارسم تشكيل هجومي فعلي في مركز 3 (هجوم سريع) للاعب المتواجد في مركز 3 والاعداد من مركز 3 وحركة تمويه للاعب في مركز (هجوم عالي)4 وحركة تمويه للاعب 2(هجوم عالي) والمعد في مركز رقم 1</vt:lpstr>
      <vt:lpstr>مثال 4 : في تشكيل استقبال الارسال الخماسية ارسم تشكيل هجومي فعلي في مركز 3 للاعب المتواجد في مركز 3(هجوم متر ) والاعداد من مركز 3 وحركة تمويه للاعب في مركز 2 (هجوم عالي)وحركة تمويه للاعب 4(هجوم متر) والمعد في مركز رقم 6</vt:lpstr>
      <vt:lpstr>مثال 5 : في تشكيل استقبال الارسال الخماسية ارسم تشكيل هجومي فعلي في مركز 3 للاعب المتواجد في مركز 4 والاعداد من مركز 3 وحركة تمويه للاعب في مركز 2 (هجوم عالي)وحركة تمويه للاعب 3(هجوم سريع) والمعد في مركز رقم 6</vt:lpstr>
      <vt:lpstr>مثال 6 :في تشكيل استقبال الارسال الخماسية ارسم تشكيل هجومي فعلي في مركز 2 للاعب المتواجد في مركز 2 والاعداد من مركز 3 وحركة تمويه للاعب في مركز 4 (هجوم سريع) وحركة تمويه للاعب 3(هجوم متر) والمعد في مركز رقم 6</vt:lpstr>
      <vt:lpstr>مثال 7 : في تشكيل استقبال الارسال الخماسية ارسم تشكيل هجومي فعلي لاجراء عملية الهجوم بواسطة اللاعب السوبر في مركز 1 والاعداد من مركز 3 وحركة تمويه للاعب في مركز 4 (هجوم سريع) وحركة تمويه للاعب في مركز 2 (هجوم عالي) وحركة تمويه للاعب 3(هجوم متر) والمعد في مركز رقم 6</vt:lpstr>
      <vt:lpstr>مثال 8 : في تشكيل استقبال الارسال الخماسية ارسم تشكيل هجومي فعلي لاجراء عملية الهجوم بواسطة اللاعب في مركز4 (هجوم عالي) والاعداد من مركز 3 وحركة تمويه للاعب في مركز 3 (هجوم مترخلفي) وحركة تمويه للاعب في مركز 2 (هجوم عالي) والمعد في مركز رقم 5</vt:lpstr>
      <vt:lpstr>مثال 9: في تشكيل استقبال الارسال الخماسية ارسم تشكيل هجومي فعلي لاجراء عملية الهجوم بواسطة اللاعب في مركز 2 (هجوم عالي) والاعداد من مركز 3 وحركة تمويه للاعب في مركز 3 (هجوم مترخلفي) وحركة تمويه للاعب في مركز 4 (هجوم عالي) والمعد في مركز رقم 5</vt:lpstr>
      <vt:lpstr>مثال 10 : في تشكيل استقبال الارسال الخماسية ارسم تشكيل هجومي فعلي لاجراء عملية الهجوم بواسطة اللاعب في مركز 3 (هجوم مترخلفي) والاعداد من مركز 3 وحركة تمويه للاعب في مركز 2 (هجوم عالي) وحركة تمويه للاعب في مركز 4 (هجوم عالي) والمعد في مركز رقم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Dell</dc:creator>
  <cp:lastModifiedBy>DR.Ahmed Saker 2o1O</cp:lastModifiedBy>
  <cp:revision>39</cp:revision>
  <dcterms:created xsi:type="dcterms:W3CDTF">2016-04-19T07:29:51Z</dcterms:created>
  <dcterms:modified xsi:type="dcterms:W3CDTF">2018-12-13T21:22:08Z</dcterms:modified>
</cp:coreProperties>
</file>